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custDataLst>
    <p:tags r:id="rId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1" userDrawn="1">
          <p15:clr>
            <a:srgbClr val="A4A3A4"/>
          </p15:clr>
        </p15:guide>
        <p15:guide id="2" pos="31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0000"/>
    <a:srgbClr val="77FFFF"/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>
        <p:scale>
          <a:sx n="40" d="100"/>
          <a:sy n="40" d="100"/>
        </p:scale>
        <p:origin x="2472" y="389"/>
      </p:cViewPr>
      <p:guideLst>
        <p:guide orient="horz" pos="3131"/>
        <p:guide pos="31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tags" Target="tags/tag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9FB6D0E-E589-F96E-EA07-AFE1C1A002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5472" y="-68094"/>
            <a:ext cx="10303886" cy="1039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99" userDrawn="1">
          <p15:clr>
            <a:srgbClr val="F26B43"/>
          </p15:clr>
        </p15:guide>
        <p15:guide id="2" pos="3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2A3A7"/>
            </a:gs>
            <a:gs pos="50000">
              <a:srgbClr val="6C6D6D"/>
            </a:gs>
            <a:gs pos="100000">
              <a:srgbClr val="45454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áfico 19">
            <a:extLst>
              <a:ext uri="{FF2B5EF4-FFF2-40B4-BE49-F238E27FC236}">
                <a16:creationId xmlns:a16="http://schemas.microsoft.com/office/drawing/2014/main" id="{C6EFF11C-ADF9-B0AC-E9D7-05D62549B0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7217B777-3E88-ADC8-E604-26F94532E8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49" y="383472"/>
            <a:ext cx="9686928" cy="917398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13343A56-1397-0482-C528-F350AC2E584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511" t="20" r="-269" b="-20"/>
          <a:stretch>
            <a:fillRect/>
          </a:stretch>
        </p:blipFill>
        <p:spPr>
          <a:xfrm>
            <a:off x="0" y="1510924"/>
            <a:ext cx="6999099" cy="8647556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1C8ED401-02F5-6958-4F3E-842D1BC14ECD}"/>
              </a:ext>
            </a:extLst>
          </p:cNvPr>
          <p:cNvGrpSpPr/>
          <p:nvPr/>
        </p:nvGrpSpPr>
        <p:grpSpPr>
          <a:xfrm>
            <a:off x="3228096" y="5672099"/>
            <a:ext cx="6483672" cy="4041874"/>
            <a:chOff x="11336246" y="4297104"/>
            <a:chExt cx="8967018" cy="4041874"/>
          </a:xfrm>
          <a:solidFill>
            <a:srgbClr val="880000"/>
          </a:solidFill>
        </p:grpSpPr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B22CC742-4667-3DC5-6038-96CFB8B53211}"/>
                </a:ext>
              </a:extLst>
            </p:cNvPr>
            <p:cNvSpPr/>
            <p:nvPr/>
          </p:nvSpPr>
          <p:spPr>
            <a:xfrm rot="10800000">
              <a:off x="11336246" y="4297104"/>
              <a:ext cx="8967018" cy="4041874"/>
            </a:xfrm>
            <a:prstGeom prst="roundRect">
              <a:avLst>
                <a:gd name="adj" fmla="val 102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552DA7FD-E936-D15F-9937-9E0B361B0BA8}"/>
                </a:ext>
              </a:extLst>
            </p:cNvPr>
            <p:cNvSpPr>
              <a:spLocks/>
            </p:cNvSpPr>
            <p:nvPr/>
          </p:nvSpPr>
          <p:spPr>
            <a:xfrm>
              <a:off x="11874211" y="5488202"/>
              <a:ext cx="6096000" cy="237782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Você foi convidado a participar </a:t>
              </a:r>
              <a:endParaRPr lang="pt-BR" sz="2400" b="1" dirty="0">
                <a:solidFill>
                  <a:schemeClr val="bg1"/>
                </a:solidFill>
                <a:latin typeface="AMX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Data: </a:t>
              </a:r>
              <a:r>
                <a:rPr lang="pt-BR" sz="2400" b="1" dirty="0">
                  <a:solidFill>
                    <a:schemeClr val="bg1"/>
                  </a:solidFill>
                  <a:latin typeface="AMX" pitchFamily="2" charset="0"/>
                </a:rPr>
                <a:t>XX/XX/XXXX</a:t>
              </a: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Hora: </a:t>
              </a:r>
              <a:r>
                <a:rPr lang="pt-BR" sz="2400" b="1" dirty="0" err="1">
                  <a:solidFill>
                    <a:schemeClr val="bg1"/>
                  </a:solidFill>
                  <a:latin typeface="AMX" pitchFamily="2" charset="0"/>
                </a:rPr>
                <a:t>XXhXX</a:t>
              </a:r>
              <a:endParaRPr lang="pt-BR" sz="2400" dirty="0">
                <a:solidFill>
                  <a:schemeClr val="bg1"/>
                </a:solidFill>
                <a:latin typeface="AMX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" pitchFamily="2" charset="0"/>
                </a:rPr>
                <a:t>Link: </a:t>
              </a:r>
              <a:r>
                <a:rPr lang="pt-BR" sz="2400" b="1" dirty="0">
                  <a:solidFill>
                    <a:schemeClr val="bg1"/>
                  </a:solidFill>
                  <a:latin typeface="AMX" pitchFamily="2" charset="0"/>
                </a:rPr>
                <a:t>XXXXXXXX</a:t>
              </a:r>
              <a:endParaRPr lang="pt-BR" sz="2400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A5BA3796-DB72-9DE3-5BE3-1F3FC0442C56}"/>
                </a:ext>
              </a:extLst>
            </p:cNvPr>
            <p:cNvSpPr txBox="1">
              <a:spLocks/>
            </p:cNvSpPr>
            <p:nvPr/>
          </p:nvSpPr>
          <p:spPr>
            <a:xfrm>
              <a:off x="11874213" y="4857349"/>
              <a:ext cx="609599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2400" i="1" dirty="0">
                  <a:solidFill>
                    <a:schemeClr val="bg1"/>
                  </a:solidFill>
                  <a:latin typeface="AMX Medium" pitchFamily="2" charset="77"/>
                </a:rPr>
                <a:t>XXXXXXXXXX</a:t>
              </a:r>
            </a:p>
          </p:txBody>
        </p:sp>
      </p:grpSp>
      <p:pic>
        <p:nvPicPr>
          <p:cNvPr id="29" name="Gráfico 28">
            <a:extLst>
              <a:ext uri="{FF2B5EF4-FFF2-40B4-BE49-F238E27FC236}">
                <a16:creationId xmlns:a16="http://schemas.microsoft.com/office/drawing/2014/main" id="{B958AC41-C6B5-00E7-21E1-CB6343F4D52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91556" y="934228"/>
            <a:ext cx="1393479" cy="492815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902D6DEA-7442-1626-508C-A4C0EB230C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5668" y="2878663"/>
            <a:ext cx="134983" cy="925593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4B151095-0388-CE33-A72F-EE8D834607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3159" y="2605479"/>
            <a:ext cx="925593" cy="125341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569DDF57-7514-B6E5-FF42-7F5CF67BB2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35644" y="2883161"/>
            <a:ext cx="6004093" cy="90646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095FDE12-B4C2-E4CF-CA49-50CE1ACB3A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09762" y="3758445"/>
            <a:ext cx="4556548" cy="956566"/>
          </a:xfrm>
          <a:prstGeom prst="rect">
            <a:avLst/>
          </a:prstGeom>
        </p:spPr>
      </p:pic>
      <p:pic>
        <p:nvPicPr>
          <p:cNvPr id="41" name="Imagem 40" descr="Desenho com traços pretos em fundo branco&#10;&#10;O conteúdo gerado por IA pode estar incorreto.">
            <a:extLst>
              <a:ext uri="{FF2B5EF4-FFF2-40B4-BE49-F238E27FC236}">
                <a16:creationId xmlns:a16="http://schemas.microsoft.com/office/drawing/2014/main" id="{6D3F3BC3-2B6D-E054-7A68-C5C3A870EC7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2103" y="9403100"/>
            <a:ext cx="1637163" cy="3087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827EA1-B7C5-48D4-B054-A03428C9DFB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1193</TotalTime>
  <Words>19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AMX Medium</vt:lpstr>
      <vt:lpstr>Aptos</vt:lpstr>
      <vt:lpstr>Aptos Display</vt:lpstr>
      <vt:lpstr>Arial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Amanda Evaristo</cp:lastModifiedBy>
  <cp:revision>17</cp:revision>
  <dcterms:created xsi:type="dcterms:W3CDTF">2024-09-17T11:26:27Z</dcterms:created>
  <dcterms:modified xsi:type="dcterms:W3CDTF">2026-04-24T14:38:21Z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ArticulateGUID">
    <vt:lpwstr>993DD37E-D173-44B9-B1DF-70B4188482B5</vt:lpwstr>
  </property>
  <property fmtid="{D5CDD505-2E9C-101B-9397-08002B2CF9AE}" pid="4" name="ArticulatePath">
    <vt:lpwstr>2024.10.24_Template_ Whatsapp_FG</vt:lpwstr>
  </property>
</Properties>
</file>